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3" r:id="rId4"/>
    <p:sldMasterId id="2147483665" r:id="rId5"/>
    <p:sldMasterId id="2147483667" r:id="rId6"/>
    <p:sldMasterId id="2147483669" r:id="rId7"/>
  </p:sldMasterIdLst>
  <p:notesMasterIdLst>
    <p:notesMasterId r:id="rId11"/>
  </p:notesMasterIdLst>
  <p:sldIdLst>
    <p:sldId id="256" r:id="rId8"/>
    <p:sldId id="271" r:id="rId9"/>
    <p:sldId id="305" r:id="rId10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83D896B8-E2D7-4258-88B1-22605E6DD25F}">
          <p14:sldIdLst>
            <p14:sldId id="256"/>
            <p14:sldId id="271"/>
            <p14:sldId id="305"/>
          </p14:sldIdLst>
        </p14:section>
        <p14:section name="Your Turn" id="{C5A8A8A5-4C27-48C9-97A4-31B17122EAFA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B91121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68" autoAdjust="0"/>
    <p:restoredTop sz="85623" autoAdjust="0"/>
  </p:normalViewPr>
  <p:slideViewPr>
    <p:cSldViewPr>
      <p:cViewPr varScale="1">
        <p:scale>
          <a:sx n="122" d="100"/>
          <a:sy n="122" d="100"/>
        </p:scale>
        <p:origin x="894" y="11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tableStyles" Target="tableStyle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4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additional</a:t>
            </a:r>
            <a:r>
              <a:rPr lang="en-US" baseline="0" dirty="0"/>
              <a:t> information on concurrency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84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16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0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Advanced</a:t>
            </a:r>
            <a:r>
              <a:rPr lang="en-US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 Java Features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36000" t="-20000" r="-30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99" y="361950"/>
            <a:ext cx="8534401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971550"/>
            <a:ext cx="85344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3790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1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2000" t="-6000" r="-14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31" y="702468"/>
            <a:ext cx="8382000" cy="430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9000" t="-8000" r="-16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742950"/>
            <a:ext cx="870823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est-driven_developme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2550"/>
            <a:ext cx="4724400" cy="2362199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2800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3241329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438150"/>
            <a:ext cx="7391400" cy="688975"/>
          </a:xfrm>
        </p:spPr>
        <p:txBody>
          <a:bodyPr>
            <a:normAutofit/>
          </a:bodyPr>
          <a:lstStyle/>
          <a:p>
            <a:r>
              <a:rPr lang="en-US" dirty="0"/>
              <a:t>See Also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23950"/>
            <a:ext cx="8534400" cy="3810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692757" y="2114550"/>
            <a:ext cx="41148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05800" y="4552950"/>
            <a:ext cx="609600" cy="274637"/>
          </a:xfrm>
        </p:spPr>
        <p:txBody>
          <a:bodyPr/>
          <a:lstStyle/>
          <a:p>
            <a:pPr algn="r"/>
            <a:fld id="{B9EA2576-3992-4A7D-AC41-AC0E2BE3E45F}" type="slidenum">
              <a:rPr lang="en-US" smtClean="0"/>
              <a:pPr algn="r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9386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Tinkering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1077046"/>
            <a:ext cx="6304474" cy="2971800"/>
          </a:xfrm>
        </p:spPr>
        <p:txBody>
          <a:bodyPr/>
          <a:lstStyle/>
          <a:p>
            <a:r>
              <a:rPr lang="en-US" dirty="0"/>
              <a:t>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2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ink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9354</TotalTime>
  <Words>18</Words>
  <Application>Microsoft Office PowerPoint</Application>
  <PresentationFormat>On-screen Show (16:9)</PresentationFormat>
  <Paragraphs>13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Arial</vt:lpstr>
      <vt:lpstr>Calibri</vt:lpstr>
      <vt:lpstr>Palatino Linotype</vt:lpstr>
      <vt:lpstr>First Slide</vt:lpstr>
      <vt:lpstr>Additional Material</vt:lpstr>
      <vt:lpstr>Class</vt:lpstr>
      <vt:lpstr>Tinker</vt:lpstr>
      <vt:lpstr>Exercise</vt:lpstr>
      <vt:lpstr>Solution</vt:lpstr>
      <vt:lpstr>Quiz</vt:lpstr>
      <vt:lpstr>REST</vt:lpstr>
      <vt:lpstr>See Also</vt:lpstr>
      <vt:lpstr>Tinkering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325</cp:revision>
  <cp:lastPrinted>2015-07-06T21:44:19Z</cp:lastPrinted>
  <dcterms:created xsi:type="dcterms:W3CDTF">2015-07-04T21:12:26Z</dcterms:created>
  <dcterms:modified xsi:type="dcterms:W3CDTF">2016-07-15T10:45:29Z</dcterms:modified>
</cp:coreProperties>
</file>

<file path=docProps/thumbnail.jpeg>
</file>